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6" r:id="rId2"/>
    <p:sldId id="262" r:id="rId3"/>
    <p:sldId id="267" r:id="rId4"/>
    <p:sldId id="268" r:id="rId5"/>
    <p:sldId id="269" r:id="rId6"/>
    <p:sldId id="263" r:id="rId7"/>
    <p:sldId id="270" r:id="rId8"/>
    <p:sldId id="271" r:id="rId9"/>
    <p:sldId id="257" r:id="rId10"/>
    <p:sldId id="258" r:id="rId11"/>
    <p:sldId id="259" r:id="rId12"/>
    <p:sldId id="260" r:id="rId13"/>
    <p:sldId id="261" r:id="rId14"/>
    <p:sldId id="265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81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836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65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98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4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49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288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6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416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581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87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95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482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626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900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429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1EC91-2557-4733-8EDD-DE832B7265A5}" type="datetimeFigureOut">
              <a:rPr lang="sk-SK" smtClean="0"/>
              <a:t>26. 5. 2019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434B71-7879-40AA-A993-DE9BED23F0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2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Šiesta Veľkonočná nedeľa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54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Erb v bielom a čiernom prevedení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6" y="2160588"/>
            <a:ext cx="3830155" cy="3881437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52" y="2160588"/>
            <a:ext cx="3781995" cy="3881437"/>
          </a:xfrm>
        </p:spPr>
      </p:pic>
    </p:spTree>
    <p:extLst>
      <p:ext uri="{BB962C8B-B14F-4D97-AF65-F5344CB8AC3E}">
        <p14:creationId xmlns:p14="http://schemas.microsoft.com/office/powerpoint/2010/main" val="88045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Erb a pečiatka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" y="2160588"/>
            <a:ext cx="3781657" cy="3881437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97" y="3315754"/>
            <a:ext cx="1571105" cy="1571105"/>
          </a:xfrm>
        </p:spPr>
      </p:pic>
    </p:spTree>
    <p:extLst>
      <p:ext uri="{BB962C8B-B14F-4D97-AF65-F5344CB8AC3E}">
        <p14:creationId xmlns:p14="http://schemas.microsoft.com/office/powerpoint/2010/main" val="166645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9831" y="1548465"/>
            <a:ext cx="2362200" cy="1678828"/>
          </a:xfrm>
        </p:spPr>
        <p:txBody>
          <a:bodyPr/>
          <a:lstStyle/>
          <a:p>
            <a:pPr algn="ctr"/>
            <a:r>
              <a:rPr lang="sk-SK" dirty="0" smtClean="0"/>
              <a:t>Zástavy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" y="260589"/>
            <a:ext cx="3558988" cy="6164064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58" y="365125"/>
            <a:ext cx="4102936" cy="5235940"/>
          </a:xfrm>
        </p:spPr>
      </p:pic>
    </p:spTree>
    <p:extLst>
      <p:ext uri="{BB962C8B-B14F-4D97-AF65-F5344CB8AC3E}">
        <p14:creationId xmlns:p14="http://schemas.microsoft.com/office/powerpoint/2010/main" val="267395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8" y="242055"/>
            <a:ext cx="6137240" cy="6297598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037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200. Priblížil sa deň radosti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dirty="0" smtClean="0"/>
              <a:t>1. Priblížil sa deň radosti, deň preveľkej veselosti, keď Kristus Pán z mŕtvych vstáva a prázdny hrob zanecháva. Aleluja, aleluja, aleluja!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14964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193. Aleluja, radujme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dirty="0" smtClean="0"/>
              <a:t>1. Aleluja, radujme sa, Kristus Ježiš z mŕtvych vstal . Rozpadla sa skala hrobu, z mŕtvych vstal dnes kráľov Kráľ. Spasiteľa privítajme, vrúcne vďaky vzdávajme Aleluja, radujme sa, Kristus Ježiš z mŕtvych vstal!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88705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8" y="130735"/>
            <a:ext cx="6727265" cy="6727265"/>
          </a:xfrm>
        </p:spPr>
      </p:pic>
    </p:spTree>
    <p:extLst>
      <p:ext uri="{BB962C8B-B14F-4D97-AF65-F5344CB8AC3E}">
        <p14:creationId xmlns:p14="http://schemas.microsoft.com/office/powerpoint/2010/main" val="73212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193. Aleluja, radujme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dirty="0" smtClean="0"/>
              <a:t>4. Aleluja, obeť čistá koná sa na oltári, prijmi ju, ó, Bože veľký, s ľúbeznosťou na tvári. Daj  nech táto obeť naša duše k nebu povznáša. Aleluja</a:t>
            </a:r>
            <a:r>
              <a:rPr lang="sk-SK" sz="4000" dirty="0"/>
              <a:t>, obeť čistá koná sa na </a:t>
            </a:r>
            <a:r>
              <a:rPr lang="sk-SK" sz="4000" dirty="0" smtClean="0"/>
              <a:t>oltári. 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79145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15" y="412243"/>
            <a:ext cx="8211428" cy="6047995"/>
          </a:xfrm>
        </p:spPr>
      </p:pic>
    </p:spTree>
    <p:extLst>
      <p:ext uri="{BB962C8B-B14F-4D97-AF65-F5344CB8AC3E}">
        <p14:creationId xmlns:p14="http://schemas.microsoft.com/office/powerpoint/2010/main" val="295436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199. Plesaj všetko stvorenie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597881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dirty="0" smtClean="0"/>
              <a:t>1. Plesaj, </a:t>
            </a:r>
            <a:r>
              <a:rPr lang="sk-SK" sz="2800" dirty="0"/>
              <a:t>všetko stvorenie </a:t>
            </a:r>
            <a:r>
              <a:rPr lang="sk-SK" sz="2800" dirty="0" smtClean="0"/>
              <a:t> </a:t>
            </a:r>
            <a:r>
              <a:rPr lang="sk-SK" sz="2800" dirty="0"/>
              <a:t>dnes vstal z mŕtvych tvoj Pán; </a:t>
            </a:r>
            <a:r>
              <a:rPr lang="sk-SK" sz="2800" dirty="0" smtClean="0"/>
              <a:t>prestalo </a:t>
            </a:r>
            <a:r>
              <a:rPr lang="sk-SK" sz="2800" dirty="0"/>
              <a:t>už smútenie, </a:t>
            </a:r>
            <a:r>
              <a:rPr lang="sk-SK" sz="2800" dirty="0" smtClean="0"/>
              <a:t> </a:t>
            </a:r>
            <a:r>
              <a:rPr lang="sk-SK" sz="2800" dirty="0"/>
              <a:t>svätá radosť, príď k nám</a:t>
            </a:r>
            <a:r>
              <a:rPr lang="sk-SK" sz="2800" dirty="0" smtClean="0"/>
              <a:t>! </a:t>
            </a:r>
            <a:r>
              <a:rPr lang="sk-SK" sz="2800" dirty="0"/>
              <a:t>Trápenie už prešlo, </a:t>
            </a:r>
            <a:r>
              <a:rPr lang="sk-SK" sz="2800" dirty="0" smtClean="0"/>
              <a:t> </a:t>
            </a:r>
            <a:r>
              <a:rPr lang="sk-SK" sz="2800" dirty="0"/>
              <a:t>potešenie nadišlo, </a:t>
            </a:r>
            <a:r>
              <a:rPr lang="sk-SK" sz="2800" dirty="0" smtClean="0"/>
              <a:t> </a:t>
            </a:r>
            <a:r>
              <a:rPr lang="sk-SK" sz="2800" dirty="0"/>
              <a:t>plesaj, Cirkev celá! </a:t>
            </a:r>
            <a:br>
              <a:rPr lang="sk-SK" sz="2800" dirty="0"/>
            </a:br>
            <a:r>
              <a:rPr lang="sk-SK" sz="2800" dirty="0" smtClean="0"/>
              <a:t>2</a:t>
            </a:r>
            <a:r>
              <a:rPr lang="sk-SK" sz="2800" dirty="0"/>
              <a:t>. Svätí patriarchovia, </a:t>
            </a:r>
            <a:r>
              <a:rPr lang="sk-SK" sz="2800" dirty="0" smtClean="0"/>
              <a:t> </a:t>
            </a:r>
            <a:r>
              <a:rPr lang="sk-SK" sz="2800" dirty="0"/>
              <a:t>plesajte v radosti, </a:t>
            </a:r>
            <a:r>
              <a:rPr lang="sk-SK" sz="2800" dirty="0" smtClean="0"/>
              <a:t> </a:t>
            </a:r>
            <a:r>
              <a:rPr lang="sk-SK" sz="2800" dirty="0"/>
              <a:t>verní </a:t>
            </a:r>
            <a:r>
              <a:rPr lang="sk-SK" sz="2800" dirty="0" smtClean="0"/>
              <a:t>Boží </a:t>
            </a:r>
            <a:r>
              <a:rPr lang="sk-SK" sz="2800" dirty="0"/>
              <a:t>sluhovia</a:t>
            </a:r>
            <a:r>
              <a:rPr lang="sk-SK" sz="2800" dirty="0" smtClean="0"/>
              <a:t>, </a:t>
            </a:r>
            <a:r>
              <a:rPr lang="sk-SK" sz="2800" dirty="0"/>
              <a:t>vyjdite z temnosti</a:t>
            </a:r>
            <a:r>
              <a:rPr lang="sk-SK" sz="2800" dirty="0" smtClean="0"/>
              <a:t>. </a:t>
            </a:r>
            <a:r>
              <a:rPr lang="sk-SK" sz="2800" dirty="0"/>
              <a:t>To, čo ste žiadali, </a:t>
            </a:r>
            <a:r>
              <a:rPr lang="sk-SK" sz="2800" dirty="0" smtClean="0"/>
              <a:t>šťastne </a:t>
            </a:r>
            <a:r>
              <a:rPr lang="sk-SK" sz="2800" dirty="0"/>
              <a:t>ste i dočkali</a:t>
            </a:r>
            <a:r>
              <a:rPr lang="sk-SK" sz="2800" dirty="0" smtClean="0"/>
              <a:t>: </a:t>
            </a:r>
            <a:r>
              <a:rPr lang="sk-SK" sz="2800" dirty="0"/>
              <a:t>spasenie nám prišlo. </a:t>
            </a:r>
            <a:endParaRPr lang="sk-SK" sz="2800" dirty="0"/>
          </a:p>
          <a:p>
            <a:pPr marL="0" indent="0" algn="ctr">
              <a:buNone/>
            </a:pPr>
            <a:r>
              <a:rPr lang="sk-SK" sz="2800" dirty="0" smtClean="0"/>
              <a:t> </a:t>
            </a:r>
            <a:r>
              <a:rPr lang="sk-SK" sz="2800" dirty="0"/>
              <a:t>3. Radujte sa nebesá, </a:t>
            </a:r>
            <a:r>
              <a:rPr lang="sk-SK" sz="2800" dirty="0" smtClean="0"/>
              <a:t>Otvárajte </a:t>
            </a:r>
            <a:r>
              <a:rPr lang="sk-SK" sz="2800" dirty="0"/>
              <a:t>brány, </a:t>
            </a:r>
            <a:r>
              <a:rPr lang="sk-SK" sz="2800" dirty="0" smtClean="0"/>
              <a:t>dnes </a:t>
            </a:r>
            <a:r>
              <a:rPr lang="sk-SK" sz="2800" dirty="0"/>
              <a:t>nebeský Kráľ plesá: </a:t>
            </a:r>
            <a:r>
              <a:rPr lang="sk-SK" sz="2800" dirty="0" smtClean="0"/>
              <a:t>Kristus</a:t>
            </a:r>
            <a:r>
              <a:rPr lang="sk-SK" sz="2800" dirty="0"/>
              <a:t>, víťaz slávny. </a:t>
            </a:r>
            <a:r>
              <a:rPr lang="sk-SK" sz="2800" dirty="0" smtClean="0"/>
              <a:t>Vykúpených </a:t>
            </a:r>
            <a:r>
              <a:rPr lang="sk-SK" sz="2800" dirty="0"/>
              <a:t>vedie</a:t>
            </a:r>
            <a:r>
              <a:rPr lang="sk-SK" sz="2800" dirty="0" smtClean="0"/>
              <a:t>, </a:t>
            </a:r>
            <a:r>
              <a:rPr lang="sk-SK" sz="2800" dirty="0"/>
              <a:t>plesajúcich vovedie </a:t>
            </a:r>
            <a:r>
              <a:rPr lang="sk-SK" sz="2800" dirty="0" smtClean="0"/>
              <a:t>do </a:t>
            </a:r>
            <a:r>
              <a:rPr lang="sk-SK" sz="2800" dirty="0"/>
              <a:t>večnej radosti. </a:t>
            </a:r>
            <a:r>
              <a:rPr lang="sk-SK" sz="2000" dirty="0"/>
              <a:t/>
            </a:r>
            <a:br>
              <a:rPr lang="sk-SK" sz="2000" dirty="0"/>
            </a:b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4235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199. Plesaj všetko stvorenie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2800" dirty="0"/>
              <a:t>4. O nebeské slniečko, </a:t>
            </a:r>
            <a:r>
              <a:rPr lang="sk-SK" sz="2800" dirty="0" err="1"/>
              <a:t>sviéťže</a:t>
            </a:r>
            <a:r>
              <a:rPr lang="sk-SK" sz="2800" dirty="0"/>
              <a:t> dnes jasnejšie, krásne nebies ty očko, hľaďže dnes veselšie. Teš sa zo vzkriesenia, </a:t>
            </a:r>
            <a:r>
              <a:rPr lang="sk-SK" sz="2800" dirty="0" err="1"/>
              <a:t>keďs</a:t>
            </a:r>
            <a:r>
              <a:rPr lang="sk-SK" sz="2800" dirty="0"/>
              <a:t>' trúchlilo z trápenia Stvoriteľa svojho. </a:t>
            </a:r>
          </a:p>
          <a:p>
            <a:pPr marL="0" indent="0" algn="ctr">
              <a:buNone/>
            </a:pPr>
            <a:r>
              <a:rPr lang="sk-SK" sz="2800" dirty="0"/>
              <a:t> 5. Teš sa, každý tvor zeme, teš sa zo vzkriesenia, zemské, morské ty plemä, vzdaj sa už kvílenia: Vítaj Pána svojho, z mŕtvych nám vzkrieseného, Víťaza slávneho.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324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07" y="609600"/>
            <a:ext cx="8293760" cy="5519121"/>
          </a:xfrm>
        </p:spPr>
      </p:pic>
    </p:spTree>
    <p:extLst>
      <p:ext uri="{BB962C8B-B14F-4D97-AF65-F5344CB8AC3E}">
        <p14:creationId xmlns:p14="http://schemas.microsoft.com/office/powerpoint/2010/main" val="75070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91149" y="1435893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/>
          </a:p>
          <a:p>
            <a:pPr marL="0" indent="0" algn="ctr">
              <a:buNone/>
            </a:pPr>
            <a:r>
              <a:rPr lang="sk-SK" sz="3600" dirty="0" smtClean="0"/>
              <a:t>ERB </a:t>
            </a:r>
            <a:r>
              <a:rPr lang="sk-SK" sz="3600" dirty="0"/>
              <a:t>RÍMSKOKATOLÍCKEJ FARNOSTI</a:t>
            </a:r>
            <a:br>
              <a:rPr lang="sk-SK" sz="3600" dirty="0"/>
            </a:br>
            <a:r>
              <a:rPr lang="sk-SK" sz="3600" dirty="0"/>
              <a:t> PREMENENIA PÁNA DOBROČ</a:t>
            </a:r>
            <a:endParaRPr lang="sk-SK" sz="3600" dirty="0" smtClean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49" y="365125"/>
            <a:ext cx="6327522" cy="6492875"/>
          </a:xfrm>
        </p:spPr>
      </p:pic>
    </p:spTree>
    <p:extLst>
      <p:ext uri="{BB962C8B-B14F-4D97-AF65-F5344CB8AC3E}">
        <p14:creationId xmlns:p14="http://schemas.microsoft.com/office/powerpoint/2010/main" val="380227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225</Words>
  <Application>Microsoft Office PowerPoint</Application>
  <PresentationFormat>Širokouhlá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Fazeta</vt:lpstr>
      <vt:lpstr>Šiesta Veľkonočná nedeľa</vt:lpstr>
      <vt:lpstr>193. Aleluja, radujme sa</vt:lpstr>
      <vt:lpstr>Prezentácia programu PowerPoint</vt:lpstr>
      <vt:lpstr>193. Aleluja, radujme sa</vt:lpstr>
      <vt:lpstr>Prezentácia programu PowerPoint</vt:lpstr>
      <vt:lpstr>199. Plesaj všetko stvorenie</vt:lpstr>
      <vt:lpstr>199. Plesaj všetko stvorenie</vt:lpstr>
      <vt:lpstr>Prezentácia programu PowerPoint</vt:lpstr>
      <vt:lpstr> </vt:lpstr>
      <vt:lpstr>Erb v bielom a čiernom prevedení</vt:lpstr>
      <vt:lpstr>Erb a pečiatka</vt:lpstr>
      <vt:lpstr>Zástavy</vt:lpstr>
      <vt:lpstr>Prezentácia programu PowerPoint</vt:lpstr>
      <vt:lpstr>200. Priblížil sa deň radosti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</dc:creator>
  <cp:lastModifiedBy>Petra</cp:lastModifiedBy>
  <cp:revision>8</cp:revision>
  <dcterms:created xsi:type="dcterms:W3CDTF">2019-05-22T17:16:48Z</dcterms:created>
  <dcterms:modified xsi:type="dcterms:W3CDTF">2019-05-26T05:50:12Z</dcterms:modified>
</cp:coreProperties>
</file>